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1289" r:id="rId2"/>
    <p:sldId id="1600" r:id="rId3"/>
    <p:sldId id="1706" r:id="rId4"/>
    <p:sldId id="1728" r:id="rId5"/>
    <p:sldId id="1727" r:id="rId6"/>
    <p:sldId id="1726" r:id="rId7"/>
    <p:sldId id="1729" r:id="rId8"/>
    <p:sldId id="1730" r:id="rId9"/>
    <p:sldId id="1731" r:id="rId10"/>
    <p:sldId id="1732" r:id="rId11"/>
    <p:sldId id="1753" r:id="rId12"/>
    <p:sldId id="1734" r:id="rId13"/>
    <p:sldId id="1737" r:id="rId14"/>
    <p:sldId id="1735" r:id="rId15"/>
    <p:sldId id="1738" r:id="rId16"/>
    <p:sldId id="1736" r:id="rId17"/>
    <p:sldId id="1739" r:id="rId18"/>
    <p:sldId id="1740" r:id="rId19"/>
    <p:sldId id="1743" r:id="rId20"/>
    <p:sldId id="1744" r:id="rId21"/>
    <p:sldId id="1741" r:id="rId22"/>
    <p:sldId id="1745" r:id="rId23"/>
    <p:sldId id="1746" r:id="rId24"/>
    <p:sldId id="1747" r:id="rId25"/>
    <p:sldId id="1742" r:id="rId26"/>
    <p:sldId id="1750" r:id="rId27"/>
    <p:sldId id="1748" r:id="rId28"/>
    <p:sldId id="1751" r:id="rId29"/>
    <p:sldId id="1752" r:id="rId30"/>
    <p:sldId id="1749" r:id="rId31"/>
  </p:sldIdLst>
  <p:sldSz cx="9144000" cy="5715000" type="screen16x1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12D"/>
    <a:srgbClr val="A50021"/>
    <a:srgbClr val="5C2C04"/>
    <a:srgbClr val="CD09B1"/>
    <a:srgbClr val="F519D6"/>
    <a:srgbClr val="E2E22A"/>
    <a:srgbClr val="080808"/>
    <a:srgbClr val="FFCC99"/>
    <a:srgbClr val="333333"/>
    <a:srgbClr val="122B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70" autoAdjust="0"/>
    <p:restoredTop sz="94650" autoAdjust="0"/>
  </p:normalViewPr>
  <p:slideViewPr>
    <p:cSldViewPr>
      <p:cViewPr varScale="1">
        <p:scale>
          <a:sx n="104" d="100"/>
          <a:sy n="104" d="100"/>
        </p:scale>
        <p:origin x="-84" y="-11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603A8D-10C1-49A7-AD57-3A2A43C1F02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D15B48-F6E5-4043-A5A4-EBB3F2B54F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638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8A7890-BB53-43BC-A3FF-FD2E97ECCE9B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696913"/>
            <a:ext cx="55784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8F91C1-A0DC-4DBB-B3C8-C692EC4614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08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087A5837-D5BC-4BFF-9130-899E2AAE3214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23,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6/21/2019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09670-29EE-47D2-8D29-5C67A4B1C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C6680-854F-4464-A2D6-8EE6FF250E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5D6E-4D28-439C-96B0-E90245656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A2641-B436-4237-B868-7E33175799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A7973-1790-4230-94DE-572455D74C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3BEC9-057D-4298-B960-BA0E302CE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C6C84-CC07-46F3-8F78-2525EF579A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C7E02-EAE6-4E2F-9A8A-D18657191E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B327A-2CE7-4BEB-B726-59D7659AC5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28618-BC42-4D0A-8FBF-FA8A1FCD8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9FC5-28B6-4195-9B78-D226D11918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31188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31188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5299075"/>
            <a:ext cx="21351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99075"/>
            <a:ext cx="28971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99075"/>
            <a:ext cx="21351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02554FF-5C65-4725-ADFB-A3283B0376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62400" y="3238500"/>
            <a:ext cx="495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itchFamily="2" charset="0"/>
              </a:rPr>
              <a:t>Why Not</a:t>
            </a:r>
          </a:p>
          <a:p>
            <a:pPr algn="ctr"/>
            <a:r>
              <a:rPr lang="en-US" sz="5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itchFamily="2" charset="0"/>
              </a:rPr>
              <a:t>Have It All?</a:t>
            </a:r>
            <a:endParaRPr lang="en-US" sz="5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Followers of the good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Practical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Common sense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Uncommon issues 							      (struggles)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Happy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Peaceful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3:14b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 and if ye suffer for 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righteousness‘</a:t>
            </a:r>
          </a:p>
          <a:p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sake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happy are ye: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be not afraid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their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terror, neither be troubled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;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Followers of the good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Personal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Sanctify yourself to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3:15a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 sanctify the Lord God in your hearts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 and be ready always to give an answer to every man that asketh you a reason of the hope that is in you with meekness and fear: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Followers of the good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Personal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Sanctify yourself to God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	Prepare to defend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3:15b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 sanctify the Lord God in your hearts: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 ready always to give an answer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every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man that asketh you a reason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hope that is in you with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meekness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fear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Followers of the good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Personal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Sanctify yourself to God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	Prepare to defend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Answer with hope and a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clear conscience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3:16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Having a good conscience; that,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whereas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they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speak evil of you, as of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evildoers,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they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may be ashamed that falsely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accuse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good conversation in Christ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Seeking the better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God’s will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3:17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it is better, if the will of God be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so,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that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ye suffer for well doing, than for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evil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doing.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Followers of the good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Relational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Godly benefits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Proverbs </a:t>
            </a:r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3:5-6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:5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Trust in the LORD with all thine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heart;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lean not unto thine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own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understanding.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:6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 all thy ways acknowledge him,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shall direct thy paths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Seeking the better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God’s will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Our 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5:10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God of all grace, who hath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called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unto his eternal glory by Christ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Jesus,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after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that ye have suffered a while,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make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perfect, stablish, strengthen,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settle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Romans 5:3-4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:3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not only so, but we glory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tribulations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also: knowing that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tribulation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worketh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patience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;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:4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patience, experience;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experience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hope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Romans 8:28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we know that all things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work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together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good to them that love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God,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them who are the called according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his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purpose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Remember the best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All for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3:18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we know that all things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work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together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good to them that love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God,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them who are the called according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his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purpose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Remember the best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All for us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Is yet to 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Romans 8:18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reckon that the sufferings of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this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present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time are not worthy to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compared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with the glory which shall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revealed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 us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II Corinthians 4:17-18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:17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our light affliction, which is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moment, worketh for us a far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more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exceeding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eternal weight of glory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;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:18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While we look not at the things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which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are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seen, but at the things which are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not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seen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 for the things which are seen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are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temporal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; but the things which are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not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seen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are eternal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3:12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the eyes of the Lord are over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righteous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and his ears are open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unto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their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prayers: but the face of the Lord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is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against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them that do evil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1104900"/>
            <a:ext cx="502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Kee</a:t>
            </a: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</a:t>
            </a:r>
          </a:p>
          <a:p>
            <a:pPr algn="ctr"/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Your</a:t>
            </a:r>
          </a:p>
          <a:p>
            <a:pPr algn="ctr"/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</a:t>
            </a: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Followers of the good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Relational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Godly benefits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Human benefits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3:13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who is he that will harm you, if ye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followers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that which is good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Followers of the good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Practical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Common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3:13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who is he that will harm you, if ye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followers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that which is good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66700"/>
            <a:ext cx="8915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Followers of the good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Practical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Common sense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Uncommon issues 							      (struggles)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Happy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Peter 3:14a</a:t>
            </a:r>
            <a:endParaRPr lang="en-US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 and if ye suffer for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righteousness‘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sake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happy are ye: 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be not afraid 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</a:t>
            </a:r>
          </a:p>
          <a:p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their 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terror, neither be troubled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;</a:t>
            </a:r>
            <a:endParaRPr lang="en-US" sz="40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11412</TotalTime>
  <Words>903</Words>
  <Application>Microsoft Office PowerPoint</Application>
  <PresentationFormat>On-screen Show (16:10)</PresentationFormat>
  <Paragraphs>246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Luanne</dc:creator>
  <cp:lastModifiedBy>Luanne</cp:lastModifiedBy>
  <cp:revision>2018</cp:revision>
  <dcterms:created xsi:type="dcterms:W3CDTF">2014-11-12T19:26:18Z</dcterms:created>
  <dcterms:modified xsi:type="dcterms:W3CDTF">2019-06-21T16:20:19Z</dcterms:modified>
</cp:coreProperties>
</file>