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1289" r:id="rId2"/>
    <p:sldId id="1600" r:id="rId3"/>
    <p:sldId id="1706" r:id="rId4"/>
    <p:sldId id="1724" r:id="rId5"/>
    <p:sldId id="1725" r:id="rId6"/>
    <p:sldId id="1723" r:id="rId7"/>
    <p:sldId id="1726" r:id="rId8"/>
    <p:sldId id="1722" r:id="rId9"/>
    <p:sldId id="1728" r:id="rId10"/>
    <p:sldId id="1727" r:id="rId11"/>
    <p:sldId id="1730" r:id="rId12"/>
    <p:sldId id="1731" r:id="rId13"/>
    <p:sldId id="1729" r:id="rId14"/>
    <p:sldId id="1732" r:id="rId15"/>
    <p:sldId id="1733" r:id="rId16"/>
    <p:sldId id="1734" r:id="rId17"/>
    <p:sldId id="1737" r:id="rId18"/>
    <p:sldId id="1736" r:id="rId19"/>
    <p:sldId id="1735" r:id="rId20"/>
    <p:sldId id="1739" r:id="rId21"/>
    <p:sldId id="1741" r:id="rId22"/>
    <p:sldId id="1738" r:id="rId23"/>
    <p:sldId id="1740" r:id="rId24"/>
    <p:sldId id="1743" r:id="rId25"/>
    <p:sldId id="1742" r:id="rId26"/>
    <p:sldId id="1744" r:id="rId27"/>
    <p:sldId id="1745" r:id="rId28"/>
    <p:sldId id="1746" r:id="rId29"/>
    <p:sldId id="1748" r:id="rId30"/>
    <p:sldId id="1749" r:id="rId31"/>
    <p:sldId id="1747" r:id="rId32"/>
    <p:sldId id="1750" r:id="rId33"/>
    <p:sldId id="1751" r:id="rId34"/>
    <p:sldId id="1752" r:id="rId35"/>
    <p:sldId id="1753" r:id="rId36"/>
    <p:sldId id="1754" r:id="rId37"/>
    <p:sldId id="1755" r:id="rId38"/>
    <p:sldId id="1756" r:id="rId39"/>
  </p:sldIdLst>
  <p:sldSz cx="9144000" cy="5715000" type="screen16x1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12D"/>
    <a:srgbClr val="A50021"/>
    <a:srgbClr val="5C2C04"/>
    <a:srgbClr val="CD09B1"/>
    <a:srgbClr val="F519D6"/>
    <a:srgbClr val="E2E22A"/>
    <a:srgbClr val="080808"/>
    <a:srgbClr val="FFCC99"/>
    <a:srgbClr val="333333"/>
    <a:srgbClr val="122B4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0" autoAdjust="0"/>
    <p:restoredTop sz="9465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603A8D-10C1-49A7-AD57-3A2A43C1F02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D15B48-F6E5-4043-A5A4-EBB3F2B54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638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8A7890-BB53-43BC-A3FF-FD2E97ECCE9B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696913"/>
            <a:ext cx="55784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8F91C1-A0DC-4DBB-B3C8-C692EC461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8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087A5837-D5BC-4BFF-9130-899E2AAE3214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76BA9C4-4F85-4EF6-B025-D4B3150017B5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Pastor Steve - June 16,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8F91C1-A0DC-4DBB-B3C8-C692EC4614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F347029-9AB8-4503-B7B7-278ECF518DB7}" type="datetime1">
              <a:rPr lang="en-US" smtClean="0"/>
              <a:pPr>
                <a:defRPr/>
              </a:pPr>
              <a:t>6/14/2019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09670-29EE-47D2-8D29-5C67A4B1C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C6680-854F-4464-A2D6-8EE6FF25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5D6E-4D28-439C-96B0-E90245656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A2641-B436-4237-B868-7E3317579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7973-1790-4230-94DE-572455D74C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BEC9-057D-4298-B960-BA0E302CE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6C84-CC07-46F3-8F78-2525EF579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C7E02-EAE6-4E2F-9A8A-D18657191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327A-2CE7-4BEB-B726-59D7659AC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28618-BC42-4D0A-8FBF-FA8A1FCD8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9FC5-28B6-4195-9B78-D226D11918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3118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31188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5299075"/>
            <a:ext cx="2135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99075"/>
            <a:ext cx="2897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99075"/>
            <a:ext cx="21351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02554FF-5C65-4725-ADFB-A3283B0376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715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“Fathers,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Heart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Matter”</a:t>
            </a:r>
          </a:p>
          <a:p>
            <a:pPr algn="ctr"/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6:6-9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6:8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thou shalt bind them for a sign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upon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hand, and they shall be as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frontlets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between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 eyes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20:7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The just man walketh in his integrity: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blessed after him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11:28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that trusteth in his riches shall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fall: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righteous shall flourish as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branch.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Practice what you preach always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Personally 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Publicly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6:9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thou shalt write them upon 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posts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thy house, and on thy gates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Realize the value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Treasure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Matthew 6:21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where your treasure is, there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will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heart be also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Psalm 127:1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Except the LORD build the house,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they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labour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vain that build it: except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LORD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keep the city, 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watchman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waketh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in vain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6:6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these words, which I command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day, shall be in thine heart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Realize the value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Treasure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Guard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If you don’t get it, they won’t get it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It’s a heart matter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4:23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Keep thy heart with all diligence; for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out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are the issues of life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11:29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that troubleth his own house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shall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inherit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wind: and the fool shall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servant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the wise of heart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Realize the value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Treasure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Guard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Prioritize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Psalm 127:2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is vain for you to rise up early, to sit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up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late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to eat the bread of sorrows: for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giveth his beloved sleep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6:7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thou shalt teach them diligently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unto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children, and shalt talk of them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sittest in thine house, 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walkest by the way, and when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liest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down, and when thou risest up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Realize the value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Treasure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Guard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Prioritize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See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Psalm 127:3-4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:3  Lo, children are an heritage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LORD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and the fruit of the womb 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reward.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:4 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As arrows are in the hand of a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mighty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man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 so are children of the youth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6:8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thou shalt bind them for a sign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upon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hand, and they shall be as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frontlets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between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eyes.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Reap the rewards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Individually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Psalm 37:4-5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:4  Delight thyself also in the LORD;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shall give thee the desires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heart.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:5 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Commit thy way unto the LORD;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trust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also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him; and he shall bring it to pass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6:6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these words, which I command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day, shall be in thine heart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11:30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fruit of the righteous is a tree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life;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that winneth souls is wise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Reap the rewards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Individually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Family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Psalm 127:3-5</a:t>
            </a:r>
            <a:endParaRPr lang="en-US" sz="38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:3  Lo, children are an heritage of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LORD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and the fruit of the womb is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 reward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:4 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As arrows are in the hand of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mighty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man; so are children of the youth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:5 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Happy is the man that hath his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quiver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full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them: they shall not be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ashamed, but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they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shall speak with the enemies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the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gate. 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22:6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Train up a child in the way he should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go: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when he is old, he will not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depart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from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Ephesians 6:4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And, ye fathers, provoke not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wrath: but bring them up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nurture and admonition of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Genesis 18:19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I know him, that he will command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his household after him,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shall keep the way of the LORD,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justice and judgment; that 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LORD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bring upon Abraham that which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hath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spoken of him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9431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REMEMBER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Jeremiah 17:9-10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:9 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heart is deceitful above all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things,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desperately wicked: who can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know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it?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:10 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the LORD search the heart, I try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reins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even to give every man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according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 ways, and according to the fruit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doings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Proverbs 4:20-23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:20  My son, attend to my words;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incline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thine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ear unto my sayings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:21 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Let them not depart from thine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eyes;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keep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them in the midst of thine heart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:22 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they are life unto those that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find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them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and health to all their flesh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:23 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Keep thy heart with all diligence;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</a:t>
            </a:r>
          </a:p>
          <a:p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out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it are the issues of life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If you don’t get it, they won’t get it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It’s a heart matter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 instructions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6:6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these words, which I command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day, shall be in thine heart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If you don’t get it, they won’t get it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It’s a heart matter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Follow instructions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Set the example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Deuteronomy 6:7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thou shalt teach them diligently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unto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children, and shalt talk of them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sittest in thine house, 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when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walkest by the way, and when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liest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down, and when thou risest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up.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375275"/>
            <a:ext cx="2135188" cy="301625"/>
          </a:xfrm>
        </p:spPr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429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Joshua 24:15</a:t>
            </a:r>
            <a:endParaRPr lang="en-US" sz="4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if it seem evil unto you to serve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LORD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choose you this day whom ye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will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serve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 whether the gods which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fathers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served that were on the other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side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flood, or the gods of 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Amorites,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whose land ye dwell: but as for me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my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house, we will serve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B327A-2CE7-4BEB-B726-59D7659AC5C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667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Practice what you preach -always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Personally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11341</TotalTime>
  <Words>1308</Words>
  <Application>Microsoft Office PowerPoint</Application>
  <PresentationFormat>On-screen Show (16:10)</PresentationFormat>
  <Paragraphs>311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Luanne</dc:creator>
  <cp:lastModifiedBy>Luanne</cp:lastModifiedBy>
  <cp:revision>2006</cp:revision>
  <dcterms:created xsi:type="dcterms:W3CDTF">2014-11-12T19:26:18Z</dcterms:created>
  <dcterms:modified xsi:type="dcterms:W3CDTF">2019-06-14T15:03:59Z</dcterms:modified>
</cp:coreProperties>
</file>